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2" r:id="rId2"/>
    <p:sldMasterId id="2147483673" r:id="rId3"/>
    <p:sldMasterId id="2147483674" r:id="rId4"/>
  </p:sldMasterIdLst>
  <p:notesMasterIdLst>
    <p:notesMasterId r:id="rId15"/>
  </p:notesMasterIdLst>
  <p:sldIdLst>
    <p:sldId id="256" r:id="rId5"/>
    <p:sldId id="777" r:id="rId6"/>
    <p:sldId id="669" r:id="rId7"/>
    <p:sldId id="780" r:id="rId8"/>
    <p:sldId id="781" r:id="rId9"/>
    <p:sldId id="782" r:id="rId10"/>
    <p:sldId id="783" r:id="rId11"/>
    <p:sldId id="784" r:id="rId12"/>
    <p:sldId id="785" r:id="rId13"/>
    <p:sldId id="77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等线" panose="02010600030101010101" pitchFamily="2" charset="-122"/>
      <p:regular r:id="rId22"/>
      <p:bold r:id="rId23"/>
    </p:embeddedFont>
    <p:embeddedFont>
      <p:font typeface="等线 Light" panose="02010600030101010101" pitchFamily="2" charset="-122"/>
      <p:regular r:id="rId24"/>
    </p:embeddedFont>
    <p:embeddedFont>
      <p:font typeface="华文新魏" panose="02010800040101010101" pitchFamily="2" charset="-122"/>
      <p:regular r:id="rId25"/>
    </p:embeddedFont>
    <p:embeddedFont>
      <p:font typeface="田氏颜体大字库" panose="02010600030101010101" charset="2"/>
      <p:regular r:id="rId26"/>
    </p:embeddedFont>
    <p:embeddedFont>
      <p:font typeface="微软雅黑" panose="020B0503020204020204" pitchFamily="34" charset="-122"/>
      <p:regular r:id="rId27"/>
      <p:bold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74">
          <p15:clr>
            <a:srgbClr val="A4A3A4"/>
          </p15:clr>
        </p15:guide>
        <p15:guide id="2" orient="horz" pos="705">
          <p15:clr>
            <a:srgbClr val="A4A3A4"/>
          </p15:clr>
        </p15:guide>
        <p15:guide id="3" orient="horz" pos="3650">
          <p15:clr>
            <a:srgbClr val="A4A3A4"/>
          </p15:clr>
        </p15:guide>
        <p15:guide id="4" pos="392">
          <p15:clr>
            <a:srgbClr val="A4A3A4"/>
          </p15:clr>
        </p15:guide>
        <p15:guide id="5" pos="25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82" autoAdjust="0"/>
    <p:restoredTop sz="93314" autoAdjust="0"/>
  </p:normalViewPr>
  <p:slideViewPr>
    <p:cSldViewPr snapToGrid="0" showGuides="1">
      <p:cViewPr varScale="1">
        <p:scale>
          <a:sx n="56" d="100"/>
          <a:sy n="56" d="100"/>
        </p:scale>
        <p:origin x="84" y="504"/>
      </p:cViewPr>
      <p:guideLst>
        <p:guide orient="horz" pos="4274"/>
        <p:guide orient="horz" pos="705"/>
        <p:guide orient="horz" pos="3650"/>
        <p:guide pos="392"/>
        <p:guide pos="25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E2629-9B34-4977-8AD1-8036654F34D5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6B901-BD01-4224-A417-E6C95B88C1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808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6B901-BD01-4224-A417-E6C95B88C1C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24772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6B901-BD01-4224-A417-E6C95B88C1C0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308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6B901-BD01-4224-A417-E6C95B88C1C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094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6B901-BD01-4224-A417-E6C95B88C1C0}" type="slidenum">
              <a:rPr lang="zh-CN" altLang="en-US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  <a:t>3</a:t>
            </a:fld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4521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226B901-BD01-4224-A417-E6C95B88C1C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6710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226B901-BD01-4224-A417-E6C95B88C1C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5399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226B901-BD01-4224-A417-E6C95B88C1C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5094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226B901-BD01-4224-A417-E6C95B88C1C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0799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226B901-BD01-4224-A417-E6C95B88C1C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260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226B901-BD01-4224-A417-E6C95B88C1C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1446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914400" y="228600"/>
            <a:ext cx="10363200" cy="586740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51A1687-E8D8-48C2-8FB1-333213D3ABE8}" type="slidenum">
              <a:rPr kumimoji="0" lang="zh-CN" altLang="en-US" sz="1400" b="0" i="0" u="none" strike="noStrike" kern="1200" cap="none" spc="0" normalizeH="0" baseline="0" noProof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914400" y="228600"/>
            <a:ext cx="10363200" cy="586740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endParaRPr lang="en-US" altLang="zh-CN" sz="1400">
              <a:solidFill>
                <a:srgbClr val="C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endParaRPr lang="en-US" altLang="zh-CN" sz="1400">
              <a:solidFill>
                <a:srgbClr val="C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5000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fld id="{251A1687-E8D8-48C2-8FB1-333213D3ABE8}" type="slidenum">
              <a:rPr lang="zh-CN" altLang="en-US" sz="1400" noProof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‹#›</a:t>
            </a:fld>
            <a:endParaRPr lang="zh-CN" altLang="en-US" sz="1400" noProof="1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25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C64E6-635D-4D01-8A6F-5B73BDD1B078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E30BA-385E-43F5-A29B-820554447E5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8153400" y="0"/>
            <a:ext cx="4038600" cy="7669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766994"/>
            <a:ext cx="12192000" cy="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6">
            <a:biLevel thresh="25000"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175" y="0"/>
            <a:ext cx="3641050" cy="77979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651" b="86373"/>
          <a:stretch>
            <a:fillRect/>
          </a:stretch>
        </p:blipFill>
        <p:spPr>
          <a:xfrm flipH="1">
            <a:off x="-1" y="0"/>
            <a:ext cx="983254" cy="105507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2023/1/18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362" y="908050"/>
            <a:ext cx="10973276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362" y="1600201"/>
            <a:ext cx="10973276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3765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0965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165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2365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anose="02010600030101010101" pitchFamily="2" charset="-122"/>
        </a:defRPr>
      </a:lvl3pPr>
      <a:lvl4pPr marL="1599565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4pPr>
      <a:lvl5pPr marL="205676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5pPr>
      <a:lvl6pPr marL="251333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6pPr>
      <a:lvl7pPr marL="297053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7pPr>
      <a:lvl8pPr marL="342773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8pPr>
      <a:lvl9pPr marL="388493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anose="02010600030101010101" pitchFamily="2" charset="-122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9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C64E6-635D-4D01-8A6F-5B73BDD1B078}" type="datetimeFigureOut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2023/1/18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E30BA-385E-43F5-A29B-820554447E5A}" type="slidenum">
              <a:rPr lang="zh-CN" altLang="en-US" smtClean="0">
                <a:solidFill>
                  <a:srgbClr val="C00000">
                    <a:tint val="75000"/>
                  </a:srgbClr>
                </a:solidFill>
              </a:rPr>
              <a:t>‹#›</a:t>
            </a:fld>
            <a:endParaRPr lang="zh-CN" altLang="en-US">
              <a:solidFill>
                <a:srgbClr val="C00000">
                  <a:tint val="75000"/>
                </a:srgbClr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8153400" y="0"/>
            <a:ext cx="4038600" cy="7669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766994"/>
            <a:ext cx="12192000" cy="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6">
            <a:biLevel thresh="25000"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175" y="0"/>
            <a:ext cx="3641050" cy="77979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651" b="86373"/>
          <a:stretch>
            <a:fillRect/>
          </a:stretch>
        </p:blipFill>
        <p:spPr>
          <a:xfrm flipH="1">
            <a:off x="-1" y="0"/>
            <a:ext cx="983254" cy="105507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09322" y="1695614"/>
            <a:ext cx="9713144" cy="230832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800" b="1" dirty="0">
                <a:ln w="3175">
                  <a:solidFill>
                    <a:srgbClr val="C00000"/>
                  </a:soli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49000">
                      <a:srgbClr val="FCE95A"/>
                    </a:gs>
                    <a:gs pos="21000">
                      <a:srgbClr val="FCFEB6"/>
                    </a:gs>
                    <a:gs pos="100000">
                      <a:srgbClr val="F7E603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物理科学与技术学院本科生第一党支部发展和转正党员情况汇报</a:t>
            </a:r>
            <a:endParaRPr lang="en-US" altLang="zh-CN" sz="4800" b="1" dirty="0">
              <a:ln w="3175">
                <a:solidFill>
                  <a:srgbClr val="C00000"/>
                </a:solidFill>
              </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9000">
                    <a:srgbClr val="FCE95A"/>
                  </a:gs>
                  <a:gs pos="21000">
                    <a:srgbClr val="FCFEB6"/>
                  </a:gs>
                  <a:gs pos="100000">
                    <a:srgbClr val="F7E603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zh-CN" sz="4800" b="1" dirty="0">
              <a:ln w="3175">
                <a:solidFill>
                  <a:srgbClr val="C00000"/>
                </a:solidFill>
              </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9000">
                    <a:srgbClr val="FCE95A"/>
                  </a:gs>
                  <a:gs pos="21000">
                    <a:srgbClr val="FCFEB6"/>
                  </a:gs>
                  <a:gs pos="100000">
                    <a:srgbClr val="F7E603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856905" y="1978558"/>
            <a:ext cx="6478191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4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ln w="3175">
                  <a:solidFill>
                    <a:srgbClr val="C00000"/>
                  </a:solidFill>
                </a:ln>
                <a:gradFill>
                  <a:gsLst>
                    <a:gs pos="0">
                      <a:srgbClr val="C00000">
                        <a:lumMod val="5000"/>
                        <a:lumOff val="95000"/>
                      </a:srgbClr>
                    </a:gs>
                    <a:gs pos="49000">
                      <a:srgbClr val="FCE95A"/>
                    </a:gs>
                    <a:gs pos="21000">
                      <a:srgbClr val="FCFEB6"/>
                    </a:gs>
                    <a:gs pos="100000">
                      <a:srgbClr val="F7E603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砥  砺  奋  进       继  往  开  来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106058" y="2549579"/>
            <a:ext cx="81487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>
                <a:ln w="38100">
                  <a:solidFill>
                    <a:srgbClr val="FFFFFF"/>
                  </a:solidFill>
                </a:ln>
                <a:blipFill>
                  <a:blip r:embed="rId4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田氏颜体大字库" panose="020B0503020204020204" pitchFamily="34" charset="2"/>
                <a:ea typeface="田氏颜体大字库" panose="020B0503020204020204" pitchFamily="34" charset="2"/>
              </a:rPr>
              <a:t>谢谢大家</a:t>
            </a:r>
          </a:p>
        </p:txBody>
      </p:sp>
    </p:spTree>
    <p:extLst>
      <p:ext uri="{BB962C8B-B14F-4D97-AF65-F5344CB8AC3E}">
        <p14:creationId xmlns:p14="http://schemas.microsoft.com/office/powerpoint/2010/main" val="99438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54"/>
          <p:cNvSpPr txBox="1"/>
          <p:nvPr/>
        </p:nvSpPr>
        <p:spPr>
          <a:xfrm>
            <a:off x="912915" y="133384"/>
            <a:ext cx="4971691" cy="523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defPPr>
              <a:defRPr lang="zh-CN"/>
            </a:defPPr>
            <a:lvl1pPr>
              <a:defRPr sz="2800" b="1">
                <a:latin typeface="+mj-ea"/>
                <a:ea typeface="+mj-ea"/>
                <a:cs typeface="+mj-cs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defTabSz="9137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3600" dirty="0">
              <a:solidFill>
                <a:srgbClr val="BC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725297" y="0"/>
            <a:ext cx="6466703" cy="7899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物理科学与技术学院本科生第一党支部</a:t>
            </a:r>
            <a:endParaRPr lang="en-US" altLang="zh-CN" sz="2800" dirty="0">
              <a:solidFill>
                <a:srgbClr val="FFFF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19" name=" 219"/>
          <p:cNvSpPr/>
          <p:nvPr/>
        </p:nvSpPr>
        <p:spPr>
          <a:xfrm>
            <a:off x="1075055" y="2260600"/>
            <a:ext cx="10941685" cy="1079500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ea"/>
                <a:sym typeface="+mn-ea"/>
              </a:rPr>
              <a:t>本科生发展党员和转正情况汇报</a:t>
            </a:r>
            <a:endParaRPr kumimoji="0" lang="zh-CN" altLang="en-US" sz="40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n-ea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5181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54"/>
          <p:cNvSpPr txBox="1"/>
          <p:nvPr/>
        </p:nvSpPr>
        <p:spPr>
          <a:xfrm>
            <a:off x="912915" y="133384"/>
            <a:ext cx="4971691" cy="523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defPPr>
              <a:defRPr lang="zh-CN"/>
            </a:defPPr>
            <a:lvl1pPr>
              <a:defRPr sz="2800" b="1">
                <a:latin typeface="+mj-ea"/>
                <a:ea typeface="+mj-ea"/>
                <a:cs typeface="+mj-cs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defTabSz="9137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3600" dirty="0">
              <a:solidFill>
                <a:srgbClr val="BC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815915" y="0"/>
            <a:ext cx="6376086" cy="7899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物理科学与技术学院本科生第一党支部</a:t>
            </a:r>
            <a:endParaRPr lang="en-US" altLang="zh-CN" sz="2800" dirty="0">
              <a:solidFill>
                <a:srgbClr val="FFFF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54"/>
          <p:cNvSpPr txBox="1"/>
          <p:nvPr/>
        </p:nvSpPr>
        <p:spPr>
          <a:xfrm>
            <a:off x="699169" y="133462"/>
            <a:ext cx="7021263" cy="523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defPPr>
              <a:defRPr lang="zh-CN"/>
            </a:defPPr>
            <a:lvl1pPr>
              <a:defRPr sz="2800" b="1">
                <a:latin typeface="+mj-ea"/>
                <a:ea typeface="+mj-ea"/>
                <a:cs typeface="+mj-cs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marL="0" marR="0" lvl="0" indent="0" algn="l" defTabSz="91376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本科生发展党员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情况</a:t>
            </a:r>
          </a:p>
        </p:txBody>
      </p:sp>
      <p:sp>
        <p:nvSpPr>
          <p:cNvPr id="7" name="矩形 6"/>
          <p:cNvSpPr/>
          <p:nvPr/>
        </p:nvSpPr>
        <p:spPr>
          <a:xfrm>
            <a:off x="5815915" y="0"/>
            <a:ext cx="6376086" cy="7899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物理科学与技术</a:t>
            </a:r>
            <a:r>
              <a:rPr lang="zh-CN" altLang="en-US" sz="280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学院本科生第一党支部</a:t>
            </a:r>
            <a:endParaRPr lang="en-US" altLang="zh-CN" sz="2800" dirty="0">
              <a:solidFill>
                <a:srgbClr val="FFFF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658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54"/>
          <p:cNvSpPr txBox="1"/>
          <p:nvPr/>
        </p:nvSpPr>
        <p:spPr>
          <a:xfrm>
            <a:off x="699169" y="133462"/>
            <a:ext cx="7021263" cy="523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defPPr>
              <a:defRPr lang="zh-CN"/>
            </a:defPPr>
            <a:lvl1pPr>
              <a:defRPr sz="2800" b="1">
                <a:latin typeface="+mj-ea"/>
                <a:ea typeface="+mj-ea"/>
                <a:cs typeface="+mj-cs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marL="0" marR="0" lvl="0" indent="0" algn="l" defTabSz="91376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本科生发展党员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情况</a:t>
            </a:r>
          </a:p>
        </p:txBody>
      </p:sp>
      <p:sp>
        <p:nvSpPr>
          <p:cNvPr id="7" name="矩形 6"/>
          <p:cNvSpPr/>
          <p:nvPr/>
        </p:nvSpPr>
        <p:spPr>
          <a:xfrm>
            <a:off x="5815915" y="0"/>
            <a:ext cx="6376086" cy="7899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物理科学与技术</a:t>
            </a:r>
            <a:r>
              <a:rPr lang="zh-CN" altLang="en-US" sz="280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学院本科生第一党支部</a:t>
            </a:r>
            <a:endParaRPr lang="en-US" altLang="zh-CN" sz="2800" dirty="0">
              <a:solidFill>
                <a:srgbClr val="FFFF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429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54"/>
          <p:cNvSpPr txBox="1"/>
          <p:nvPr/>
        </p:nvSpPr>
        <p:spPr>
          <a:xfrm>
            <a:off x="699169" y="133462"/>
            <a:ext cx="7021263" cy="523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defPPr>
              <a:defRPr lang="zh-CN"/>
            </a:defPPr>
            <a:lvl1pPr>
              <a:defRPr sz="2800" b="1">
                <a:latin typeface="+mj-ea"/>
                <a:ea typeface="+mj-ea"/>
                <a:cs typeface="+mj-cs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marL="0" marR="0" lvl="0" indent="0" algn="l" defTabSz="91376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本科生发展党员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情况</a:t>
            </a:r>
          </a:p>
        </p:txBody>
      </p:sp>
      <p:sp>
        <p:nvSpPr>
          <p:cNvPr id="7" name="矩形 6"/>
          <p:cNvSpPr/>
          <p:nvPr/>
        </p:nvSpPr>
        <p:spPr>
          <a:xfrm>
            <a:off x="5815915" y="0"/>
            <a:ext cx="6376086" cy="7899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物理科学与技术</a:t>
            </a:r>
            <a:r>
              <a:rPr lang="zh-CN" altLang="en-US" sz="280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学院本科生第一党支部</a:t>
            </a:r>
            <a:endParaRPr lang="en-US" altLang="zh-CN" sz="2800" dirty="0">
              <a:solidFill>
                <a:srgbClr val="FFFF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589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54"/>
          <p:cNvSpPr txBox="1"/>
          <p:nvPr/>
        </p:nvSpPr>
        <p:spPr>
          <a:xfrm>
            <a:off x="699169" y="133462"/>
            <a:ext cx="7021263" cy="523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defPPr>
              <a:defRPr lang="zh-CN"/>
            </a:defPPr>
            <a:lvl1pPr>
              <a:defRPr sz="2800" b="1">
                <a:latin typeface="+mj-ea"/>
                <a:ea typeface="+mj-ea"/>
                <a:cs typeface="+mj-cs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marL="0" marR="0" lvl="0" indent="0" algn="l" defTabSz="91376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本科生发展党员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情况</a:t>
            </a:r>
          </a:p>
        </p:txBody>
      </p:sp>
      <p:sp>
        <p:nvSpPr>
          <p:cNvPr id="7" name="矩形 6"/>
          <p:cNvSpPr/>
          <p:nvPr/>
        </p:nvSpPr>
        <p:spPr>
          <a:xfrm>
            <a:off x="5815915" y="0"/>
            <a:ext cx="6376086" cy="7899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物理科学与技术</a:t>
            </a:r>
            <a:r>
              <a:rPr lang="zh-CN" altLang="en-US" sz="280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学院本科生第一党支部</a:t>
            </a:r>
            <a:endParaRPr lang="en-US" altLang="zh-CN" sz="2800" dirty="0">
              <a:solidFill>
                <a:srgbClr val="FFFF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1893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54"/>
          <p:cNvSpPr txBox="1"/>
          <p:nvPr/>
        </p:nvSpPr>
        <p:spPr>
          <a:xfrm>
            <a:off x="699169" y="133462"/>
            <a:ext cx="7021263" cy="523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defPPr>
              <a:defRPr lang="zh-CN"/>
            </a:defPPr>
            <a:lvl1pPr>
              <a:defRPr sz="2800" b="1">
                <a:latin typeface="+mj-ea"/>
                <a:ea typeface="+mj-ea"/>
                <a:cs typeface="+mj-cs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marL="0" marR="0" lvl="0" indent="0" algn="l" defTabSz="91376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本科生发展党员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情况</a:t>
            </a:r>
          </a:p>
        </p:txBody>
      </p:sp>
      <p:sp>
        <p:nvSpPr>
          <p:cNvPr id="7" name="矩形 6"/>
          <p:cNvSpPr/>
          <p:nvPr/>
        </p:nvSpPr>
        <p:spPr>
          <a:xfrm>
            <a:off x="5815915" y="0"/>
            <a:ext cx="6376086" cy="7899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物理科学与技术</a:t>
            </a:r>
            <a:r>
              <a:rPr lang="zh-CN" altLang="en-US" sz="280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学院本科生第一党支部</a:t>
            </a:r>
            <a:endParaRPr lang="en-US" altLang="zh-CN" sz="2800" dirty="0">
              <a:solidFill>
                <a:srgbClr val="FFFF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959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54"/>
          <p:cNvSpPr txBox="1"/>
          <p:nvPr/>
        </p:nvSpPr>
        <p:spPr>
          <a:xfrm>
            <a:off x="699169" y="133462"/>
            <a:ext cx="7021263" cy="523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04" tIns="45702" rIns="91404" bIns="45702" numCol="1" anchor="ctr" anchorCtr="0" compatLnSpc="1"/>
          <a:lstStyle>
            <a:defPPr>
              <a:defRPr lang="zh-CN"/>
            </a:defPPr>
            <a:lvl1pPr>
              <a:defRPr sz="2800" b="1">
                <a:latin typeface="+mj-ea"/>
                <a:ea typeface="+mj-ea"/>
                <a:cs typeface="+mj-cs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marL="0" marR="0" lvl="0" indent="0" algn="l" defTabSz="91376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本科生发展党员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BC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情况</a:t>
            </a:r>
          </a:p>
        </p:txBody>
      </p:sp>
      <p:sp>
        <p:nvSpPr>
          <p:cNvPr id="7" name="矩形 6"/>
          <p:cNvSpPr/>
          <p:nvPr/>
        </p:nvSpPr>
        <p:spPr>
          <a:xfrm>
            <a:off x="5815915" y="0"/>
            <a:ext cx="6376086" cy="7899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物理科学与技术</a:t>
            </a:r>
            <a:r>
              <a:rPr lang="zh-CN" altLang="en-US" sz="2800">
                <a:solidFill>
                  <a:srgbClr val="FFFFFF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学院本科生第一党支部</a:t>
            </a:r>
            <a:endParaRPr lang="en-US" altLang="zh-CN" sz="2800" dirty="0">
              <a:solidFill>
                <a:srgbClr val="FFFFFF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34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新建">
      <a:dk1>
        <a:srgbClr val="C00000"/>
      </a:dk1>
      <a:lt1>
        <a:srgbClr val="FFFFFF"/>
      </a:lt1>
      <a:dk2>
        <a:srgbClr val="C00000"/>
      </a:dk2>
      <a:lt2>
        <a:srgbClr val="C00000"/>
      </a:lt2>
      <a:accent1>
        <a:srgbClr val="C00000"/>
      </a:accent1>
      <a:accent2>
        <a:srgbClr val="C00000"/>
      </a:accent2>
      <a:accent3>
        <a:srgbClr val="C00000"/>
      </a:accent3>
      <a:accent4>
        <a:srgbClr val="C00000"/>
      </a:accent4>
      <a:accent5>
        <a:srgbClr val="C00000"/>
      </a:accent5>
      <a:accent6>
        <a:srgbClr val="C00000"/>
      </a:accent6>
      <a:hlink>
        <a:srgbClr val="C00000"/>
      </a:hlink>
      <a:folHlink>
        <a:srgbClr val="FF7F7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默认设计模板">
  <a:themeElements>
    <a:clrScheme name="自定义 57">
      <a:dk1>
        <a:srgbClr val="BC0000"/>
      </a:dk1>
      <a:lt1>
        <a:srgbClr val="BC0000"/>
      </a:lt1>
      <a:dk2>
        <a:srgbClr val="F1E69E"/>
      </a:dk2>
      <a:lt2>
        <a:srgbClr val="FFFFFF"/>
      </a:lt2>
      <a:accent1>
        <a:srgbClr val="404040"/>
      </a:accent1>
      <a:accent2>
        <a:srgbClr val="BC0000"/>
      </a:accent2>
      <a:accent3>
        <a:srgbClr val="FFFFFF"/>
      </a:accent3>
      <a:accent4>
        <a:srgbClr val="D9D9D9"/>
      </a:accent4>
      <a:accent5>
        <a:srgbClr val="BC0000"/>
      </a:accent5>
      <a:accent6>
        <a:srgbClr val="4D4948"/>
      </a:accent6>
      <a:hlink>
        <a:srgbClr val="BC0000"/>
      </a:hlink>
      <a:folHlink>
        <a:srgbClr val="BC0000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​​">
  <a:themeElements>
    <a:clrScheme name="新建">
      <a:dk1>
        <a:srgbClr val="C00000"/>
      </a:dk1>
      <a:lt1>
        <a:srgbClr val="FFFFFF"/>
      </a:lt1>
      <a:dk2>
        <a:srgbClr val="C00000"/>
      </a:dk2>
      <a:lt2>
        <a:srgbClr val="C00000"/>
      </a:lt2>
      <a:accent1>
        <a:srgbClr val="C00000"/>
      </a:accent1>
      <a:accent2>
        <a:srgbClr val="C00000"/>
      </a:accent2>
      <a:accent3>
        <a:srgbClr val="C00000"/>
      </a:accent3>
      <a:accent4>
        <a:srgbClr val="C00000"/>
      </a:accent4>
      <a:accent5>
        <a:srgbClr val="C00000"/>
      </a:accent5>
      <a:accent6>
        <a:srgbClr val="C00000"/>
      </a:accent6>
      <a:hlink>
        <a:srgbClr val="C00000"/>
      </a:hlink>
      <a:folHlink>
        <a:srgbClr val="FF7F7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1074</TotalTime>
  <Words>129</Words>
  <Application>Microsoft Office PowerPoint</Application>
  <PresentationFormat>宽屏</PresentationFormat>
  <Paragraphs>28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Calibri Light</vt:lpstr>
      <vt:lpstr>微软雅黑</vt:lpstr>
      <vt:lpstr>Calibri</vt:lpstr>
      <vt:lpstr>Arial</vt:lpstr>
      <vt:lpstr>华文新魏</vt:lpstr>
      <vt:lpstr>田氏颜体大字库</vt:lpstr>
      <vt:lpstr>Times New Roman</vt:lpstr>
      <vt:lpstr>等线</vt:lpstr>
      <vt:lpstr>等线 Light</vt:lpstr>
      <vt:lpstr>Office 主题​​</vt:lpstr>
      <vt:lpstr>自定义设计方案</vt:lpstr>
      <vt:lpstr>1_默认设计模板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深入学习党的十九大报告PPT模板</dc:title>
  <dc:creator>幻页科技</dc:creator>
  <cp:lastModifiedBy>Daniel Phisa</cp:lastModifiedBy>
  <cp:revision>249</cp:revision>
  <dcterms:created xsi:type="dcterms:W3CDTF">2017-10-24T07:40:00Z</dcterms:created>
  <dcterms:modified xsi:type="dcterms:W3CDTF">2023-01-18T08:49:37Z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2052-11.1.0.9305</vt:lpwstr>
  </property>
</Properties>
</file>